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EE50-576A-45C0-BBFD-F357C9871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0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A8150-B797-4C5F-94EF-FDB7A7C8E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A07F9-1ACA-4DC0-9398-372153975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77914-BEE9-4E45-8B1B-AA86D1A77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4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61E9C-F045-4D79-B613-BDFCBC6520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1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B8BD2-912C-4AE7-A29D-8AF6F7CDB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2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DBBB5-94DF-470E-A4D5-D3F4EE120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0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71866-05E9-47F5-9C27-5FB8A4B17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CB747-D8E1-44F4-B15E-238A9A192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33D95-C1C3-4648-BC01-8028B8738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4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BD0E-8C82-4F2E-B5EC-718648FE2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7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873CEB-2B70-4664-A84B-2B56F6EB7C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лья\Attachments_ilyaflaj@yandex.ru_2018-12-05_22-20-4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01" y="333374"/>
            <a:ext cx="5617899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Илья\H0VtzZJYG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5955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Илья\Attachments_ilyaflaj@yandex.ru_2018-12-05_22-20-41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63046"/>
            <a:ext cx="5046588" cy="36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User\Desktop\Илья\Attachments_ilyaflaj@yandex.ru_2018-12-05_22-20-41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92" y="2204865"/>
            <a:ext cx="6076508" cy="42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User\Desktop\Илья\Attachments_ilyaflaj@yandex.ru_2018-12-05_22-20-41\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6863"/>
            <a:ext cx="42291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Илья\Attachments_ilyaflaj@yandex.ru_2018-12-05_22-20-41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33375"/>
            <a:ext cx="4300537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Илья\Attachments_ilyaflaj@yandex.ru_2018-12-05_22-20-41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95275"/>
            <a:ext cx="44037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Илья\Attachments_ilyaflaj@yandex.ru_2018-12-05_22-20-41\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76250"/>
            <a:ext cx="425291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Desktop\Илья\Attachments_ilyaflaj@yandex.ru_2018-12-05_22-20-41\9 (pdf.io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150"/>
            <a:ext cx="441325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Илья\Attachments_ilyaflaj@yandex.ru_2018-12-05_22-20-4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037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User\Desktop\Илья\Attachments_ilyaflaj@yandex.ru_2018-12-05_22-20-41\6 (pdf.io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2179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Илья\Attachments_ilyaflaj@yandex.ru_2018-12-05_22-20-41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4013"/>
            <a:ext cx="41957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User\Desktop\Илья\Attachments_ilyaflaj@yandex.ru_2018-12-05_22-20-41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01" y="305924"/>
            <a:ext cx="4191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Users\User\Desktop\Илья\Attachments_ilyaflaj@yandex.ru_2018-12-05_22-20-41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" y="305923"/>
            <a:ext cx="8801628" cy="614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User\Desktop\Илья\Attachments_ilyaflaj@yandex.ru_2018-12-05_22-20-41\14 (pdf.i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39261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User\Desktop\Илья\Attachments_ilyaflaj@yandex.ru_2018-12-05_22-20-41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33375"/>
            <a:ext cx="41465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User\Desktop\Илья\Attachments_ilyaflaj@yandex.ru_2018-12-05_22-20-41\17 (pdf.io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5588"/>
            <a:ext cx="429418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User\Desktop\Илья\Attachments_ilyaflaj@yandex.ru_2018-12-05_22-20-41\18 (pdf.io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33375"/>
            <a:ext cx="43132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Илья</cp:lastModifiedBy>
  <cp:revision>15</cp:revision>
  <dcterms:created xsi:type="dcterms:W3CDTF">2012-09-18T19:05:21Z</dcterms:created>
  <dcterms:modified xsi:type="dcterms:W3CDTF">2018-12-06T17:49:46Z</dcterms:modified>
</cp:coreProperties>
</file>